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5146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312664"/>
            <a:ext cx="13267944" cy="2743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5559552"/>
            <a:ext cx="393192" cy="54864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170432" y="5559552"/>
            <a:ext cx="2724912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8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Author: Jack_sparrow</a:t>
            </a:r>
            <a:endParaRPr lang="en-US" sz="1920" dirty="0"/>
          </a:p>
        </p:txBody>
      </p:sp>
      <p:sp>
        <p:nvSpPr>
          <p:cNvPr id="7" name="Text 1"/>
          <p:cNvSpPr/>
          <p:nvPr/>
        </p:nvSpPr>
        <p:spPr>
          <a:xfrm>
            <a:off x="1170432" y="5897880"/>
            <a:ext cx="2724912" cy="2103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61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Created with Pi</a:t>
            </a:r>
            <a:endParaRPr lang="en-US" sz="1150" dirty="0"/>
          </a:p>
        </p:txBody>
      </p:sp>
      <p:sp>
        <p:nvSpPr>
          <p:cNvPr id="8" name="Text 2"/>
          <p:cNvSpPr/>
          <p:nvPr/>
        </p:nvSpPr>
        <p:spPr>
          <a:xfrm>
            <a:off x="685800" y="4251960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28538A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My Portfolio</a:t>
            </a:r>
            <a:endParaRPr lang="en-US" sz="529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5146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330952"/>
            <a:ext cx="13267944" cy="50292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450799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28538A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Projects</a:t>
            </a:r>
            <a:endParaRPr lang="en-US" sz="3840" dirty="0"/>
          </a:p>
        </p:txBody>
      </p:sp>
      <p:sp>
        <p:nvSpPr>
          <p:cNvPr id="6" name="Text 1"/>
          <p:cNvSpPr/>
          <p:nvPr/>
        </p:nvSpPr>
        <p:spPr>
          <a:xfrm>
            <a:off x="914400" y="5458968"/>
            <a:ext cx="1281988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Portfolio Website</a:t>
            </a:r>
            <a:endParaRPr lang="en-US" sz="153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806440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773936"/>
            <a:ext cx="13267944" cy="1828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4400"/>
              </a:lnSpc>
              <a:buNone/>
            </a:pPr>
            <a:r>
              <a:rPr lang="en-US" sz="11520" dirty="0">
                <a:solidFill>
                  <a:srgbClr val="28538A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05</a:t>
            </a:r>
            <a:endParaRPr lang="en-US" sz="11520" dirty="0"/>
          </a:p>
        </p:txBody>
      </p:sp>
      <p:sp>
        <p:nvSpPr>
          <p:cNvPr id="6" name="Text 1"/>
          <p:cNvSpPr/>
          <p:nvPr/>
        </p:nvSpPr>
        <p:spPr>
          <a:xfrm>
            <a:off x="685800" y="382219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428853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745736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28538A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Contact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6053328"/>
            <a:ext cx="13267944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530"/>
              </a:lnSpc>
              <a:buNone/>
            </a:pPr>
            <a:r>
              <a:rPr lang="en-US" sz="1220" dirty="0">
                <a:solidFill>
                  <a:srgbClr val="000000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endParaRPr lang="en-US" sz="122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514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439826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28538A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Contact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685800" y="5230368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Email: soundhiriya78@gmail.com</a:t>
            </a:r>
            <a:endParaRPr lang="en-US" sz="1530" dirty="0"/>
          </a:p>
        </p:txBody>
      </p:sp>
      <p:sp>
        <p:nvSpPr>
          <p:cNvPr id="6" name="Text 2"/>
          <p:cNvSpPr/>
          <p:nvPr/>
        </p:nvSpPr>
        <p:spPr>
          <a:xfrm>
            <a:off x="685800" y="569671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Phone: +91 6383078747</a:t>
            </a:r>
            <a:endParaRPr lang="en-US" sz="153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806440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773936"/>
            <a:ext cx="13267944" cy="1828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4400"/>
              </a:lnSpc>
              <a:buNone/>
            </a:pPr>
            <a:r>
              <a:rPr lang="en-US" sz="11520" dirty="0">
                <a:solidFill>
                  <a:srgbClr val="28538A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06</a:t>
            </a:r>
            <a:endParaRPr lang="en-US" sz="11520" dirty="0"/>
          </a:p>
        </p:txBody>
      </p:sp>
      <p:sp>
        <p:nvSpPr>
          <p:cNvPr id="6" name="Text 1"/>
          <p:cNvSpPr/>
          <p:nvPr/>
        </p:nvSpPr>
        <p:spPr>
          <a:xfrm>
            <a:off x="685800" y="382219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428853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745736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28538A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Footer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6053328"/>
            <a:ext cx="13267944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530"/>
              </a:lnSpc>
              <a:buNone/>
            </a:pPr>
            <a:r>
              <a:rPr lang="en-US" sz="1220" dirty="0">
                <a:solidFill>
                  <a:srgbClr val="000000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endParaRPr lang="en-US" sz="122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474720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28538A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Footer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685800" y="4306824"/>
            <a:ext cx="829360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© 2025 My Portfolio | All Rights Reserved</a:t>
            </a:r>
            <a:endParaRPr lang="en-US" sz="153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593592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28538A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Thank You</a:t>
            </a:r>
            <a:endParaRPr lang="en-US" sz="529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2194560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28538A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CONTENTS</a:t>
            </a:r>
            <a:endParaRPr lang="en-US" sz="5290" dirty="0"/>
          </a:p>
        </p:txBody>
      </p:sp>
      <p:sp>
        <p:nvSpPr>
          <p:cNvPr id="5" name="Text 1"/>
          <p:cNvSpPr/>
          <p:nvPr/>
        </p:nvSpPr>
        <p:spPr>
          <a:xfrm>
            <a:off x="896112" y="3465576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1. About Me</a:t>
            </a:r>
            <a:endParaRPr lang="en-US" sz="1920" dirty="0"/>
          </a:p>
        </p:txBody>
      </p:sp>
      <p:sp>
        <p:nvSpPr>
          <p:cNvPr id="6" name="Text 2"/>
          <p:cNvSpPr/>
          <p:nvPr/>
        </p:nvSpPr>
        <p:spPr>
          <a:xfrm>
            <a:off x="896112" y="4389120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3. Skills</a:t>
            </a:r>
            <a:endParaRPr lang="en-US" sz="1920" dirty="0"/>
          </a:p>
        </p:txBody>
      </p:sp>
      <p:sp>
        <p:nvSpPr>
          <p:cNvPr id="7" name="Text 3"/>
          <p:cNvSpPr/>
          <p:nvPr/>
        </p:nvSpPr>
        <p:spPr>
          <a:xfrm>
            <a:off x="896112" y="5312664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5. Contact</a:t>
            </a:r>
            <a:endParaRPr lang="en-US" sz="1920" dirty="0"/>
          </a:p>
        </p:txBody>
      </p:sp>
      <p:sp>
        <p:nvSpPr>
          <p:cNvPr id="8" name="Text 4"/>
          <p:cNvSpPr/>
          <p:nvPr/>
        </p:nvSpPr>
        <p:spPr>
          <a:xfrm>
            <a:off x="7626096" y="3465576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2. Education</a:t>
            </a:r>
            <a:endParaRPr lang="en-US" sz="1920" dirty="0"/>
          </a:p>
        </p:txBody>
      </p:sp>
      <p:sp>
        <p:nvSpPr>
          <p:cNvPr id="9" name="Text 5"/>
          <p:cNvSpPr/>
          <p:nvPr/>
        </p:nvSpPr>
        <p:spPr>
          <a:xfrm>
            <a:off x="7626096" y="4389120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4. Projects</a:t>
            </a:r>
            <a:endParaRPr lang="en-US" sz="1920" dirty="0"/>
          </a:p>
        </p:txBody>
      </p:sp>
      <p:sp>
        <p:nvSpPr>
          <p:cNvPr id="10" name="Text 6"/>
          <p:cNvSpPr/>
          <p:nvPr/>
        </p:nvSpPr>
        <p:spPr>
          <a:xfrm>
            <a:off x="7626096" y="5312664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6. Footer</a:t>
            </a:r>
            <a:endParaRPr lang="en-US" sz="192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806440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773936"/>
            <a:ext cx="13267944" cy="1828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4400"/>
              </a:lnSpc>
              <a:buNone/>
            </a:pPr>
            <a:r>
              <a:rPr lang="en-US" sz="11520" dirty="0">
                <a:solidFill>
                  <a:srgbClr val="28538A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01</a:t>
            </a:r>
            <a:endParaRPr lang="en-US" sz="11520" dirty="0"/>
          </a:p>
        </p:txBody>
      </p:sp>
      <p:sp>
        <p:nvSpPr>
          <p:cNvPr id="6" name="Text 1"/>
          <p:cNvSpPr/>
          <p:nvPr/>
        </p:nvSpPr>
        <p:spPr>
          <a:xfrm>
            <a:off x="685800" y="382219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428853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745736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28538A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About Me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6053328"/>
            <a:ext cx="13267944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530"/>
              </a:lnSpc>
              <a:buNone/>
            </a:pPr>
            <a:r>
              <a:rPr lang="en-US" sz="1220" dirty="0">
                <a:solidFill>
                  <a:srgbClr val="000000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endParaRPr lang="en-US" sz="122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2999232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28538A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About Me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685800" y="3831336"/>
            <a:ext cx="8293608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Hello! My name is N.SOUNDHIRIYA. I am currently pursuing B.Sc. Computer Science at GOVT ART AND SCIENCE COLLEGE ANTHIYUR. I am passionate about web development, programming, and learning new technologies.</a:t>
            </a:r>
            <a:endParaRPr lang="en-US" sz="1530" dirty="0"/>
          </a:p>
        </p:txBody>
      </p:sp>
      <p:sp>
        <p:nvSpPr>
          <p:cNvPr id="6" name="Text 2"/>
          <p:cNvSpPr/>
          <p:nvPr/>
        </p:nvSpPr>
        <p:spPr>
          <a:xfrm>
            <a:off x="685800" y="4782312"/>
            <a:ext cx="829360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![Profile Image](profile-img.jpg "Profile Image")</a:t>
            </a:r>
            <a:endParaRPr lang="en-US" sz="153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806440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773936"/>
            <a:ext cx="13267944" cy="1828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4400"/>
              </a:lnSpc>
              <a:buNone/>
            </a:pPr>
            <a:r>
              <a:rPr lang="en-US" sz="11520" dirty="0">
                <a:solidFill>
                  <a:srgbClr val="28538A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02</a:t>
            </a:r>
            <a:endParaRPr lang="en-US" sz="11520" dirty="0"/>
          </a:p>
        </p:txBody>
      </p:sp>
      <p:sp>
        <p:nvSpPr>
          <p:cNvPr id="6" name="Text 1"/>
          <p:cNvSpPr/>
          <p:nvPr/>
        </p:nvSpPr>
        <p:spPr>
          <a:xfrm>
            <a:off x="685800" y="382219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428853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745736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28538A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Education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6053328"/>
            <a:ext cx="13267944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530"/>
              </a:lnSpc>
              <a:buNone/>
            </a:pPr>
            <a:r>
              <a:rPr lang="en-US" sz="1220" dirty="0">
                <a:solidFill>
                  <a:srgbClr val="000000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endParaRPr lang="en-US" sz="122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050792"/>
            <a:ext cx="8293608" cy="74980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3227832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28538A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Education</a:t>
            </a:r>
            <a:endParaRPr lang="en-US" sz="3840" dirty="0"/>
          </a:p>
        </p:txBody>
      </p:sp>
      <p:sp>
        <p:nvSpPr>
          <p:cNvPr id="6" name="Text 1"/>
          <p:cNvSpPr/>
          <p:nvPr/>
        </p:nvSpPr>
        <p:spPr>
          <a:xfrm>
            <a:off x="914400" y="4178808"/>
            <a:ext cx="7845552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B.Sc. Computer Science: GOVERNMENT ARTS AND SCIENCE COLLEGE ANTHIYUR</a:t>
            </a:r>
            <a:endParaRPr lang="en-US" sz="153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806440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773936"/>
            <a:ext cx="13267944" cy="1828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4400"/>
              </a:lnSpc>
              <a:buNone/>
            </a:pPr>
            <a:r>
              <a:rPr lang="en-US" sz="11520" dirty="0">
                <a:solidFill>
                  <a:srgbClr val="28538A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03</a:t>
            </a:r>
            <a:endParaRPr lang="en-US" sz="11520" dirty="0"/>
          </a:p>
        </p:txBody>
      </p:sp>
      <p:sp>
        <p:nvSpPr>
          <p:cNvPr id="6" name="Text 1"/>
          <p:cNvSpPr/>
          <p:nvPr/>
        </p:nvSpPr>
        <p:spPr>
          <a:xfrm>
            <a:off x="685800" y="382219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428853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745736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28538A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Skills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6053328"/>
            <a:ext cx="13267944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530"/>
              </a:lnSpc>
              <a:buNone/>
            </a:pPr>
            <a:r>
              <a:rPr lang="en-US" sz="1220" dirty="0">
                <a:solidFill>
                  <a:srgbClr val="000000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endParaRPr lang="en-US" sz="122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136" y="4078224"/>
            <a:ext cx="8293608" cy="694944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660136" y="3246120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28538A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Skills</a:t>
            </a:r>
            <a:endParaRPr lang="en-US" sz="3840" dirty="0"/>
          </a:p>
        </p:txBody>
      </p:sp>
      <p:sp>
        <p:nvSpPr>
          <p:cNvPr id="6" name="Text 1"/>
          <p:cNvSpPr/>
          <p:nvPr/>
        </p:nvSpPr>
        <p:spPr>
          <a:xfrm>
            <a:off x="5888736" y="4306824"/>
            <a:ext cx="784555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HTML, CSS,</a:t>
            </a:r>
            <a:endParaRPr lang="en-US" sz="153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806440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773936"/>
            <a:ext cx="13267944" cy="1828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4400"/>
              </a:lnSpc>
              <a:buNone/>
            </a:pPr>
            <a:r>
              <a:rPr lang="en-US" sz="11520" dirty="0">
                <a:solidFill>
                  <a:srgbClr val="28538A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04</a:t>
            </a:r>
            <a:endParaRPr lang="en-US" sz="11520" dirty="0"/>
          </a:p>
        </p:txBody>
      </p:sp>
      <p:sp>
        <p:nvSpPr>
          <p:cNvPr id="6" name="Text 1"/>
          <p:cNvSpPr/>
          <p:nvPr/>
        </p:nvSpPr>
        <p:spPr>
          <a:xfrm>
            <a:off x="685800" y="382219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428853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745736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28538A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Projects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6053328"/>
            <a:ext cx="13267944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530"/>
              </a:lnSpc>
              <a:buNone/>
            </a:pPr>
            <a:r>
              <a:rPr lang="en-US" sz="1220" dirty="0">
                <a:solidFill>
                  <a:srgbClr val="000000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</a:t>
            </a:r>
            <a:endParaRPr lang="en-US" sz="122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2025-09-01T09:27:29Z</dcterms:created>
  <dcterms:modified xsi:type="dcterms:W3CDTF">2025-09-01T09:27:29Z</dcterms:modified>
</cp:coreProperties>
</file>